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923"/>
    <a:srgbClr val="B51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2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1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9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2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9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1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5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6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5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C00000"/>
            </a:gs>
            <a:gs pos="26000">
              <a:srgbClr val="C00000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384" y="2340529"/>
            <a:ext cx="7564495" cy="3045203"/>
          </a:xfrm>
        </p:spPr>
        <p:txBody>
          <a:bodyPr>
            <a:noAutofit/>
          </a:bodyPr>
          <a:lstStyle/>
          <a:p>
            <a:pPr algn="r"/>
            <a:r>
              <a:rPr lang="en-US" sz="6000" b="1" dirty="0" smtClean="0">
                <a:latin typeface="Calibri" panose="020F0502020204030204" pitchFamily="34" charset="0"/>
              </a:rPr>
              <a:t>Title</a:t>
            </a:r>
            <a:endParaRPr lang="en-US" sz="7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300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Date</a:t>
            </a:r>
            <a:endParaRPr lang="en-US" sz="3000" cap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300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Presenter</a:t>
            </a:r>
            <a:endParaRPr lang="en-US" sz="3000" cap="none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373" y="-177641"/>
            <a:ext cx="4342516" cy="1981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31" y="5233257"/>
            <a:ext cx="3968000" cy="18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2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C00000"/>
            </a:gs>
            <a:gs pos="26000">
              <a:srgbClr val="C00000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373" y="-177641"/>
            <a:ext cx="4342516" cy="1981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31" y="5233257"/>
            <a:ext cx="3968000" cy="18104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6281" y="1665419"/>
            <a:ext cx="7886700" cy="1325563"/>
          </a:xfrm>
        </p:spPr>
        <p:txBody>
          <a:bodyPr/>
          <a:lstStyle/>
          <a:p>
            <a:endParaRPr lang="en-US" b="1" dirty="0">
              <a:latin typeface="+mn-l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0" y="3061981"/>
            <a:ext cx="7886700" cy="31149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Technical College of the Lowcountry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Commencement</dc:title>
  <dc:creator>Leigh Copeland</dc:creator>
  <cp:lastModifiedBy>Leigh Copeland</cp:lastModifiedBy>
  <cp:revision>12</cp:revision>
  <dcterms:created xsi:type="dcterms:W3CDTF">2017-06-19T17:49:32Z</dcterms:created>
  <dcterms:modified xsi:type="dcterms:W3CDTF">2017-07-10T18:02:36Z</dcterms:modified>
</cp:coreProperties>
</file>